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73" r:id="rId3"/>
  </p:sldMasterIdLst>
  <p:notesMasterIdLst>
    <p:notesMasterId r:id="rId15"/>
  </p:notesMasterIdLst>
  <p:sldIdLst>
    <p:sldId id="352" r:id="rId4"/>
    <p:sldId id="347" r:id="rId5"/>
    <p:sldId id="357" r:id="rId6"/>
    <p:sldId id="366" r:id="rId7"/>
    <p:sldId id="367" r:id="rId8"/>
    <p:sldId id="365" r:id="rId9"/>
    <p:sldId id="359" r:id="rId10"/>
    <p:sldId id="364" r:id="rId11"/>
    <p:sldId id="360" r:id="rId12"/>
    <p:sldId id="362" r:id="rId13"/>
    <p:sldId id="34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474" y="162"/>
      </p:cViewPr>
      <p:guideLst>
        <p:guide orient="horz" pos="259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AF045-FEF6-43EA-9CDC-C84FC3F85E9C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F1279-6CE4-4169-83D3-4483097B69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589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7691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066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89932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39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320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13950174-3026-49A7-9425-B00B2A3E9EA6}"/>
              </a:ext>
            </a:extLst>
          </p:cNvPr>
          <p:cNvSpPr/>
          <p:nvPr userDrawn="1"/>
        </p:nvSpPr>
        <p:spPr>
          <a:xfrm>
            <a:off x="714000" y="1560384"/>
            <a:ext cx="10764000" cy="3276000"/>
          </a:xfrm>
          <a:prstGeom prst="roundRect">
            <a:avLst>
              <a:gd name="adj" fmla="val 899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5" name="그림 개체 틀 6">
            <a:extLst>
              <a:ext uri="{FF2B5EF4-FFF2-40B4-BE49-F238E27FC236}">
                <a16:creationId xmlns:a16="http://schemas.microsoft.com/office/drawing/2014/main" id="{161C13C6-8983-4005-A3D9-1A368D3D4E94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93359" y="1741253"/>
            <a:ext cx="1908000" cy="25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576000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ko-KR" altLang="en-US" sz="1200" baseline="0">
                <a:latin typeface="+mn-lt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/>
              <a:t>Insert Your Image</a:t>
            </a:r>
            <a:endParaRPr lang="ko-KR" altLang="en-US" dirty="0"/>
          </a:p>
          <a:p>
            <a:pPr marL="0" lvl="0" indent="0" algn="ctr">
              <a:buNone/>
            </a:pPr>
            <a:endParaRPr lang="ko-KR" altLang="en-US" dirty="0"/>
          </a:p>
        </p:txBody>
      </p:sp>
      <p:sp>
        <p:nvSpPr>
          <p:cNvPr id="6" name="그림 개체 틀 6">
            <a:extLst>
              <a:ext uri="{FF2B5EF4-FFF2-40B4-BE49-F238E27FC236}">
                <a16:creationId xmlns:a16="http://schemas.microsoft.com/office/drawing/2014/main" id="{E8CDE116-1F40-4043-9530-E9DD99C3C72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3018201" y="1741253"/>
            <a:ext cx="1908000" cy="25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576000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ko-KR" altLang="en-US" sz="1200" baseline="0">
                <a:latin typeface="+mn-lt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/>
              <a:t>Insert Your Image</a:t>
            </a:r>
            <a:endParaRPr lang="ko-KR" altLang="en-US" dirty="0"/>
          </a:p>
          <a:p>
            <a:pPr marL="0" lvl="0" indent="0" algn="ctr">
              <a:buNone/>
            </a:pPr>
            <a:endParaRPr lang="ko-KR" altLang="en-US" dirty="0"/>
          </a:p>
        </p:txBody>
      </p:sp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6EEE52ED-6ED8-4B16-9DC4-7322E037AE9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143043" y="1741253"/>
            <a:ext cx="1908000" cy="25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576000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ko-KR" altLang="en-US" sz="1200" baseline="0">
                <a:latin typeface="+mn-lt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/>
              <a:t>Insert Your Image</a:t>
            </a:r>
            <a:endParaRPr lang="ko-KR" altLang="en-US" dirty="0"/>
          </a:p>
          <a:p>
            <a:pPr marL="0" lvl="0" indent="0" algn="ctr">
              <a:buNone/>
            </a:pPr>
            <a:endParaRPr lang="ko-KR" altLang="en-US" dirty="0"/>
          </a:p>
        </p:txBody>
      </p:sp>
      <p:sp>
        <p:nvSpPr>
          <p:cNvPr id="8" name="그림 개체 틀 6">
            <a:extLst>
              <a:ext uri="{FF2B5EF4-FFF2-40B4-BE49-F238E27FC236}">
                <a16:creationId xmlns:a16="http://schemas.microsoft.com/office/drawing/2014/main" id="{8D1EE6CC-5B39-473C-97F8-518EC78B683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267884" y="1741253"/>
            <a:ext cx="1908000" cy="25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576000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ko-KR" altLang="en-US" sz="1200" baseline="0">
                <a:latin typeface="+mn-lt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/>
              <a:t>Insert Your Image</a:t>
            </a:r>
            <a:endParaRPr lang="ko-KR" altLang="en-US" dirty="0"/>
          </a:p>
          <a:p>
            <a:pPr marL="0" lvl="0" indent="0" algn="ctr">
              <a:buNone/>
            </a:pPr>
            <a:endParaRPr lang="ko-KR" altLang="en-US" dirty="0"/>
          </a:p>
        </p:txBody>
      </p:sp>
      <p:sp>
        <p:nvSpPr>
          <p:cNvPr id="9" name="그림 개체 틀 6">
            <a:extLst>
              <a:ext uri="{FF2B5EF4-FFF2-40B4-BE49-F238E27FC236}">
                <a16:creationId xmlns:a16="http://schemas.microsoft.com/office/drawing/2014/main" id="{8E02732D-3B55-422D-9996-957FAF0AA63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392725" y="1741253"/>
            <a:ext cx="1908000" cy="25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576000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ko-KR" altLang="en-US" sz="1200" baseline="0">
                <a:latin typeface="+mn-lt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/>
              <a:t>Insert Your Image</a:t>
            </a:r>
            <a:endParaRPr lang="ko-KR" altLang="en-US" dirty="0"/>
          </a:p>
          <a:p>
            <a:pPr marL="0" lvl="0" indent="0" algn="ctr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8664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44D55-097E-422E-A0B3-604835A6742A}"/>
              </a:ext>
            </a:extLst>
          </p:cNvPr>
          <p:cNvSpPr/>
          <p:nvPr userDrawn="1"/>
        </p:nvSpPr>
        <p:spPr>
          <a:xfrm>
            <a:off x="0" y="2303253"/>
            <a:ext cx="12192000" cy="225149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cs typeface="Arial" pitchFamily="34" charset="0"/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C925C01-FEE1-492E-8512-B10BDB521E39}"/>
              </a:ext>
            </a:extLst>
          </p:cNvPr>
          <p:cNvSpPr/>
          <p:nvPr userDrawn="1"/>
        </p:nvSpPr>
        <p:spPr>
          <a:xfrm>
            <a:off x="0" y="4592128"/>
            <a:ext cx="12192000" cy="1035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9FAACAB-F737-49F9-BFB3-F3E4D0C18877}"/>
              </a:ext>
            </a:extLst>
          </p:cNvPr>
          <p:cNvSpPr/>
          <p:nvPr userDrawn="1"/>
        </p:nvSpPr>
        <p:spPr>
          <a:xfrm>
            <a:off x="0" y="2162355"/>
            <a:ext cx="12192000" cy="1035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744B90A8-112D-45DE-B6E9-528ECD4703F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61516" y="573702"/>
            <a:ext cx="4468483" cy="571059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3295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44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>
            <a:extLst>
              <a:ext uri="{FF2B5EF4-FFF2-40B4-BE49-F238E27FC236}">
                <a16:creationId xmlns:a16="http://schemas.microsoft.com/office/drawing/2014/main" id="{E7B8CC01-B908-43C1-923F-D50CBD291B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6504010" cy="6858000"/>
          </a:xfrm>
          <a:custGeom>
            <a:avLst/>
            <a:gdLst>
              <a:gd name="connsiteX0" fmla="*/ 2612170 w 6504010"/>
              <a:gd name="connsiteY0" fmla="*/ 0 h 6858000"/>
              <a:gd name="connsiteX1" fmla="*/ 4486354 w 6504010"/>
              <a:gd name="connsiteY1" fmla="*/ 0 h 6858000"/>
              <a:gd name="connsiteX2" fmla="*/ 6504010 w 6504010"/>
              <a:gd name="connsiteY2" fmla="*/ 4666806 h 6858000"/>
              <a:gd name="connsiteX3" fmla="*/ 1435812 w 6504010"/>
              <a:gd name="connsiteY3" fmla="*/ 6858000 h 6858000"/>
              <a:gd name="connsiteX4" fmla="*/ 1101944 w 6504010"/>
              <a:gd name="connsiteY4" fmla="*/ 6858000 h 6858000"/>
              <a:gd name="connsiteX5" fmla="*/ 0 w 6504010"/>
              <a:gd name="connsiteY5" fmla="*/ 4309223 h 6858000"/>
              <a:gd name="connsiteX6" fmla="*/ 0 w 6504010"/>
              <a:gd name="connsiteY6" fmla="*/ 112935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04010" h="6858000">
                <a:moveTo>
                  <a:pt x="2612170" y="0"/>
                </a:moveTo>
                <a:lnTo>
                  <a:pt x="4486354" y="0"/>
                </a:lnTo>
                <a:lnTo>
                  <a:pt x="6504010" y="4666806"/>
                </a:lnTo>
                <a:lnTo>
                  <a:pt x="1435812" y="6858000"/>
                </a:lnTo>
                <a:lnTo>
                  <a:pt x="1101944" y="6858000"/>
                </a:lnTo>
                <a:lnTo>
                  <a:pt x="0" y="4309223"/>
                </a:lnTo>
                <a:lnTo>
                  <a:pt x="0" y="112935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99585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2667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액자 12">
            <a:extLst>
              <a:ext uri="{FF2B5EF4-FFF2-40B4-BE49-F238E27FC236}">
                <a16:creationId xmlns:a16="http://schemas.microsoft.com/office/drawing/2014/main" id="{BB349F8A-D3D6-4420-A053-2F749AF60E06}"/>
              </a:ext>
            </a:extLst>
          </p:cNvPr>
          <p:cNvSpPr/>
          <p:nvPr userDrawn="1"/>
        </p:nvSpPr>
        <p:spPr>
          <a:xfrm>
            <a:off x="547181" y="1761846"/>
            <a:ext cx="11097638" cy="3334311"/>
          </a:xfrm>
          <a:prstGeom prst="frame">
            <a:avLst>
              <a:gd name="adj1" fmla="val 241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691762B-49EB-48A3-A86B-198F2A9709B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10352" y="569068"/>
            <a:ext cx="3661647" cy="5719864"/>
          </a:xfrm>
          <a:prstGeom prst="rect">
            <a:avLst/>
          </a:pr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5283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8684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014370B4-3C13-45C0-A952-B00548121584}"/>
              </a:ext>
            </a:extLst>
          </p:cNvPr>
          <p:cNvSpPr/>
          <p:nvPr userDrawn="1"/>
        </p:nvSpPr>
        <p:spPr>
          <a:xfrm>
            <a:off x="1" y="0"/>
            <a:ext cx="388402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grpSp>
        <p:nvGrpSpPr>
          <p:cNvPr id="3" name="Group 5">
            <a:extLst>
              <a:ext uri="{FF2B5EF4-FFF2-40B4-BE49-F238E27FC236}">
                <a16:creationId xmlns:a16="http://schemas.microsoft.com/office/drawing/2014/main" id="{9E4B51B4-EE18-4819-8088-68502663D7B7}"/>
              </a:ext>
            </a:extLst>
          </p:cNvPr>
          <p:cNvGrpSpPr/>
          <p:nvPr userDrawn="1"/>
        </p:nvGrpSpPr>
        <p:grpSpPr>
          <a:xfrm>
            <a:off x="4484680" y="2679371"/>
            <a:ext cx="2029599" cy="3505672"/>
            <a:chOff x="1438761" y="2033015"/>
            <a:chExt cx="1980000" cy="3420000"/>
          </a:xfrm>
        </p:grpSpPr>
        <p:sp>
          <p:nvSpPr>
            <p:cNvPr id="4" name="Rounded Rectangle 41">
              <a:extLst>
                <a:ext uri="{FF2B5EF4-FFF2-40B4-BE49-F238E27FC236}">
                  <a16:creationId xmlns:a16="http://schemas.microsoft.com/office/drawing/2014/main" id="{C9356105-17CA-4587-B47D-ABD55F0030F2}"/>
                </a:ext>
              </a:extLst>
            </p:cNvPr>
            <p:cNvSpPr/>
            <p:nvPr userDrawn="1"/>
          </p:nvSpPr>
          <p:spPr>
            <a:xfrm>
              <a:off x="1438761" y="2033015"/>
              <a:ext cx="1980000" cy="3420000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5" name="Rectangle 42">
              <a:extLst>
                <a:ext uri="{FF2B5EF4-FFF2-40B4-BE49-F238E27FC236}">
                  <a16:creationId xmlns:a16="http://schemas.microsoft.com/office/drawing/2014/main" id="{98DE00C6-A201-4607-947A-9B6A7FB91E56}"/>
                </a:ext>
              </a:extLst>
            </p:cNvPr>
            <p:cNvSpPr/>
            <p:nvPr userDrawn="1"/>
          </p:nvSpPr>
          <p:spPr>
            <a:xfrm>
              <a:off x="2310398" y="2205587"/>
              <a:ext cx="236725" cy="45719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02E1FF0A-C482-45AA-BBA3-9B4078609158}"/>
                </a:ext>
              </a:extLst>
            </p:cNvPr>
            <p:cNvGrpSpPr/>
            <p:nvPr userDrawn="1"/>
          </p:nvGrpSpPr>
          <p:grpSpPr>
            <a:xfrm>
              <a:off x="2332851" y="5138854"/>
              <a:ext cx="191820" cy="211002"/>
              <a:chOff x="2453209" y="5151638"/>
              <a:chExt cx="191820" cy="211002"/>
            </a:xfrm>
          </p:grpSpPr>
          <p:sp>
            <p:nvSpPr>
              <p:cNvPr id="7" name="Oval 44">
                <a:extLst>
                  <a:ext uri="{FF2B5EF4-FFF2-40B4-BE49-F238E27FC236}">
                    <a16:creationId xmlns:a16="http://schemas.microsoft.com/office/drawing/2014/main" id="{A02E90A4-46B5-4BA7-9477-F169F8CD3F13}"/>
                  </a:ext>
                </a:extLst>
              </p:cNvPr>
              <p:cNvSpPr/>
              <p:nvPr userDrawn="1"/>
            </p:nvSpPr>
            <p:spPr>
              <a:xfrm>
                <a:off x="2453209" y="5151638"/>
                <a:ext cx="191820" cy="2110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8" name="Rounded Rectangle 45">
                <a:extLst>
                  <a:ext uri="{FF2B5EF4-FFF2-40B4-BE49-F238E27FC236}">
                    <a16:creationId xmlns:a16="http://schemas.microsoft.com/office/drawing/2014/main" id="{ED43A757-B80F-4F70-B31F-9A2BEB28CAD4}"/>
                  </a:ext>
                </a:extLst>
              </p:cNvPr>
              <p:cNvSpPr/>
              <p:nvPr userDrawn="1"/>
            </p:nvSpPr>
            <p:spPr>
              <a:xfrm>
                <a:off x="2505251" y="5208531"/>
                <a:ext cx="87734" cy="97215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</p:grpSp>
      </p:grpSp>
      <p:grpSp>
        <p:nvGrpSpPr>
          <p:cNvPr id="9" name="Group 5">
            <a:extLst>
              <a:ext uri="{FF2B5EF4-FFF2-40B4-BE49-F238E27FC236}">
                <a16:creationId xmlns:a16="http://schemas.microsoft.com/office/drawing/2014/main" id="{C8576216-C640-4674-AC56-2890C67BD9E5}"/>
              </a:ext>
            </a:extLst>
          </p:cNvPr>
          <p:cNvGrpSpPr/>
          <p:nvPr userDrawn="1"/>
        </p:nvGrpSpPr>
        <p:grpSpPr>
          <a:xfrm>
            <a:off x="6976147" y="2717584"/>
            <a:ext cx="2029599" cy="3505672"/>
            <a:chOff x="1438761" y="2033015"/>
            <a:chExt cx="1980000" cy="3420000"/>
          </a:xfrm>
        </p:grpSpPr>
        <p:sp>
          <p:nvSpPr>
            <p:cNvPr id="10" name="Rounded Rectangle 41">
              <a:extLst>
                <a:ext uri="{FF2B5EF4-FFF2-40B4-BE49-F238E27FC236}">
                  <a16:creationId xmlns:a16="http://schemas.microsoft.com/office/drawing/2014/main" id="{4F04F9F0-E35F-4AC4-8AEB-5B346C93BDE8}"/>
                </a:ext>
              </a:extLst>
            </p:cNvPr>
            <p:cNvSpPr/>
            <p:nvPr userDrawn="1"/>
          </p:nvSpPr>
          <p:spPr>
            <a:xfrm>
              <a:off x="1438761" y="2033015"/>
              <a:ext cx="1980000" cy="3420000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11" name="Rectangle 42">
              <a:extLst>
                <a:ext uri="{FF2B5EF4-FFF2-40B4-BE49-F238E27FC236}">
                  <a16:creationId xmlns:a16="http://schemas.microsoft.com/office/drawing/2014/main" id="{A0F1F4A1-65E1-495C-B229-251EFD3FB253}"/>
                </a:ext>
              </a:extLst>
            </p:cNvPr>
            <p:cNvSpPr/>
            <p:nvPr userDrawn="1"/>
          </p:nvSpPr>
          <p:spPr>
            <a:xfrm>
              <a:off x="2310398" y="2205587"/>
              <a:ext cx="236725" cy="45719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grpSp>
          <p:nvGrpSpPr>
            <p:cNvPr id="12" name="Group 6">
              <a:extLst>
                <a:ext uri="{FF2B5EF4-FFF2-40B4-BE49-F238E27FC236}">
                  <a16:creationId xmlns:a16="http://schemas.microsoft.com/office/drawing/2014/main" id="{02AB1FDC-BB35-4273-948F-D269A59ED959}"/>
                </a:ext>
              </a:extLst>
            </p:cNvPr>
            <p:cNvGrpSpPr/>
            <p:nvPr userDrawn="1"/>
          </p:nvGrpSpPr>
          <p:grpSpPr>
            <a:xfrm>
              <a:off x="2332851" y="5138854"/>
              <a:ext cx="191820" cy="211002"/>
              <a:chOff x="2453209" y="5151638"/>
              <a:chExt cx="191820" cy="211002"/>
            </a:xfrm>
          </p:grpSpPr>
          <p:sp>
            <p:nvSpPr>
              <p:cNvPr id="13" name="Oval 44">
                <a:extLst>
                  <a:ext uri="{FF2B5EF4-FFF2-40B4-BE49-F238E27FC236}">
                    <a16:creationId xmlns:a16="http://schemas.microsoft.com/office/drawing/2014/main" id="{00BBB89C-B084-4AC1-BED6-BC1DC17D5220}"/>
                  </a:ext>
                </a:extLst>
              </p:cNvPr>
              <p:cNvSpPr/>
              <p:nvPr userDrawn="1"/>
            </p:nvSpPr>
            <p:spPr>
              <a:xfrm>
                <a:off x="2453209" y="5151638"/>
                <a:ext cx="191820" cy="2110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14" name="Rounded Rectangle 45">
                <a:extLst>
                  <a:ext uri="{FF2B5EF4-FFF2-40B4-BE49-F238E27FC236}">
                    <a16:creationId xmlns:a16="http://schemas.microsoft.com/office/drawing/2014/main" id="{5982A1AE-2C2E-448E-9F4B-BC9CCDEA1A4E}"/>
                  </a:ext>
                </a:extLst>
              </p:cNvPr>
              <p:cNvSpPr/>
              <p:nvPr userDrawn="1"/>
            </p:nvSpPr>
            <p:spPr>
              <a:xfrm>
                <a:off x="2505251" y="5208531"/>
                <a:ext cx="87734" cy="97215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</p:grpSp>
      </p:grpSp>
      <p:grpSp>
        <p:nvGrpSpPr>
          <p:cNvPr id="15" name="Group 5">
            <a:extLst>
              <a:ext uri="{FF2B5EF4-FFF2-40B4-BE49-F238E27FC236}">
                <a16:creationId xmlns:a16="http://schemas.microsoft.com/office/drawing/2014/main" id="{3A368425-7072-4F51-8EE5-01E1BFEB50EB}"/>
              </a:ext>
            </a:extLst>
          </p:cNvPr>
          <p:cNvGrpSpPr/>
          <p:nvPr userDrawn="1"/>
        </p:nvGrpSpPr>
        <p:grpSpPr>
          <a:xfrm>
            <a:off x="9467615" y="2727858"/>
            <a:ext cx="2029599" cy="3505672"/>
            <a:chOff x="1438761" y="2033015"/>
            <a:chExt cx="1980000" cy="3420000"/>
          </a:xfrm>
        </p:grpSpPr>
        <p:sp>
          <p:nvSpPr>
            <p:cNvPr id="16" name="Rounded Rectangle 41">
              <a:extLst>
                <a:ext uri="{FF2B5EF4-FFF2-40B4-BE49-F238E27FC236}">
                  <a16:creationId xmlns:a16="http://schemas.microsoft.com/office/drawing/2014/main" id="{54A602E3-D4AC-44ED-A99F-190A1CDB8BD5}"/>
                </a:ext>
              </a:extLst>
            </p:cNvPr>
            <p:cNvSpPr/>
            <p:nvPr userDrawn="1"/>
          </p:nvSpPr>
          <p:spPr>
            <a:xfrm>
              <a:off x="1438761" y="2033015"/>
              <a:ext cx="1980000" cy="3420000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17" name="Rectangle 42">
              <a:extLst>
                <a:ext uri="{FF2B5EF4-FFF2-40B4-BE49-F238E27FC236}">
                  <a16:creationId xmlns:a16="http://schemas.microsoft.com/office/drawing/2014/main" id="{F63D52AB-F36A-46A1-848A-8D7692D3CC68}"/>
                </a:ext>
              </a:extLst>
            </p:cNvPr>
            <p:cNvSpPr/>
            <p:nvPr userDrawn="1"/>
          </p:nvSpPr>
          <p:spPr>
            <a:xfrm>
              <a:off x="2310398" y="2205587"/>
              <a:ext cx="236725" cy="45719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grpSp>
          <p:nvGrpSpPr>
            <p:cNvPr id="18" name="Group 6">
              <a:extLst>
                <a:ext uri="{FF2B5EF4-FFF2-40B4-BE49-F238E27FC236}">
                  <a16:creationId xmlns:a16="http://schemas.microsoft.com/office/drawing/2014/main" id="{04D310C5-4BF6-4703-AB41-9C3406E92015}"/>
                </a:ext>
              </a:extLst>
            </p:cNvPr>
            <p:cNvGrpSpPr/>
            <p:nvPr userDrawn="1"/>
          </p:nvGrpSpPr>
          <p:grpSpPr>
            <a:xfrm>
              <a:off x="2332851" y="5138854"/>
              <a:ext cx="191820" cy="211002"/>
              <a:chOff x="2453209" y="5151638"/>
              <a:chExt cx="191820" cy="211002"/>
            </a:xfrm>
          </p:grpSpPr>
          <p:sp>
            <p:nvSpPr>
              <p:cNvPr id="19" name="Oval 44">
                <a:extLst>
                  <a:ext uri="{FF2B5EF4-FFF2-40B4-BE49-F238E27FC236}">
                    <a16:creationId xmlns:a16="http://schemas.microsoft.com/office/drawing/2014/main" id="{30DA0AB5-96D5-49C1-9953-DD88116AAD83}"/>
                  </a:ext>
                </a:extLst>
              </p:cNvPr>
              <p:cNvSpPr/>
              <p:nvPr userDrawn="1"/>
            </p:nvSpPr>
            <p:spPr>
              <a:xfrm>
                <a:off x="2453209" y="5151638"/>
                <a:ext cx="191820" cy="2110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20" name="Rounded Rectangle 45">
                <a:extLst>
                  <a:ext uri="{FF2B5EF4-FFF2-40B4-BE49-F238E27FC236}">
                    <a16:creationId xmlns:a16="http://schemas.microsoft.com/office/drawing/2014/main" id="{763C3B04-1D32-454A-9E00-E56FD5E22D27}"/>
                  </a:ext>
                </a:extLst>
              </p:cNvPr>
              <p:cNvSpPr/>
              <p:nvPr userDrawn="1"/>
            </p:nvSpPr>
            <p:spPr>
              <a:xfrm>
                <a:off x="2505251" y="5208531"/>
                <a:ext cx="87734" cy="97215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</p:grpSp>
      </p:grp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88422095-435B-47AA-9CCA-322F366DB3C8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4602823" y="3009935"/>
            <a:ext cx="1797978" cy="279475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4E14DFC6-4271-494B-82A9-1FCC7226F65C}"/>
              </a:ext>
            </a:extLst>
          </p:cNvPr>
          <p:cNvSpPr>
            <a:spLocks noGrp="1"/>
          </p:cNvSpPr>
          <p:nvPr>
            <p:ph type="pic" idx="17" hasCustomPrompt="1"/>
          </p:nvPr>
        </p:nvSpPr>
        <p:spPr>
          <a:xfrm>
            <a:off x="7094290" y="3009935"/>
            <a:ext cx="1797978" cy="279475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A3772017-7DA7-4FE0-A85B-FD49517CE8C0}"/>
              </a:ext>
            </a:extLst>
          </p:cNvPr>
          <p:cNvSpPr>
            <a:spLocks noGrp="1"/>
          </p:cNvSpPr>
          <p:nvPr>
            <p:ph type="pic" idx="18" hasCustomPrompt="1"/>
          </p:nvPr>
        </p:nvSpPr>
        <p:spPr>
          <a:xfrm>
            <a:off x="9585758" y="3009935"/>
            <a:ext cx="1797978" cy="279475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4" name="Oval 11">
            <a:extLst>
              <a:ext uri="{FF2B5EF4-FFF2-40B4-BE49-F238E27FC236}">
                <a16:creationId xmlns:a16="http://schemas.microsoft.com/office/drawing/2014/main" id="{99F1FA95-725F-4570-B40D-43A61D68A90A}"/>
              </a:ext>
            </a:extLst>
          </p:cNvPr>
          <p:cNvSpPr/>
          <p:nvPr userDrawn="1"/>
        </p:nvSpPr>
        <p:spPr>
          <a:xfrm>
            <a:off x="6000620" y="5764092"/>
            <a:ext cx="6959602" cy="504057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</p:spTree>
    <p:extLst>
      <p:ext uri="{BB962C8B-B14F-4D97-AF65-F5344CB8AC3E}">
        <p14:creationId xmlns:p14="http://schemas.microsoft.com/office/powerpoint/2010/main" val="39188379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5743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27E9E532-B52F-4195-9769-854E30154B55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4092000" y="0"/>
            <a:ext cx="8100000" cy="396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4B0386-33B4-4AE2-946E-6347B22040BB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0" y="3960000"/>
            <a:ext cx="4092000" cy="289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2F70AE-AA28-47B8-ADF1-78729B8D0C2E}"/>
              </a:ext>
            </a:extLst>
          </p:cNvPr>
          <p:cNvSpPr/>
          <p:nvPr userDrawn="1"/>
        </p:nvSpPr>
        <p:spPr>
          <a:xfrm>
            <a:off x="4200000" y="4050000"/>
            <a:ext cx="7992000" cy="2808000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509740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63662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1">
            <a:extLst>
              <a:ext uri="{FF2B5EF4-FFF2-40B4-BE49-F238E27FC236}">
                <a16:creationId xmlns:a16="http://schemas.microsoft.com/office/drawing/2014/main" id="{D984738B-46DB-4E68-8584-37E420407CAF}"/>
              </a:ext>
            </a:extLst>
          </p:cNvPr>
          <p:cNvSpPr/>
          <p:nvPr userDrawn="1"/>
        </p:nvSpPr>
        <p:spPr>
          <a:xfrm>
            <a:off x="6000620" y="5764092"/>
            <a:ext cx="6959602" cy="504057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3" name="Oval 11">
            <a:extLst>
              <a:ext uri="{FF2B5EF4-FFF2-40B4-BE49-F238E27FC236}">
                <a16:creationId xmlns:a16="http://schemas.microsoft.com/office/drawing/2014/main" id="{1EF47FAD-E9FE-4655-9C18-2281F00609C6}"/>
              </a:ext>
            </a:extLst>
          </p:cNvPr>
          <p:cNvSpPr/>
          <p:nvPr userDrawn="1"/>
        </p:nvSpPr>
        <p:spPr>
          <a:xfrm>
            <a:off x="6000620" y="2958188"/>
            <a:ext cx="6959602" cy="504057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grpSp>
        <p:nvGrpSpPr>
          <p:cNvPr id="4" name="Group 12">
            <a:extLst>
              <a:ext uri="{FF2B5EF4-FFF2-40B4-BE49-F238E27FC236}">
                <a16:creationId xmlns:a16="http://schemas.microsoft.com/office/drawing/2014/main" id="{69D03589-94E1-4EF8-85A4-3C81F0DA1CBB}"/>
              </a:ext>
            </a:extLst>
          </p:cNvPr>
          <p:cNvGrpSpPr/>
          <p:nvPr userDrawn="1"/>
        </p:nvGrpSpPr>
        <p:grpSpPr>
          <a:xfrm>
            <a:off x="7397562" y="792688"/>
            <a:ext cx="4157729" cy="2426868"/>
            <a:chOff x="-548507" y="477868"/>
            <a:chExt cx="11570449" cy="6357177"/>
          </a:xfrm>
        </p:grpSpPr>
        <p:sp>
          <p:nvSpPr>
            <p:cNvPr id="5" name="Freeform: Shape 21">
              <a:extLst>
                <a:ext uri="{FF2B5EF4-FFF2-40B4-BE49-F238E27FC236}">
                  <a16:creationId xmlns:a16="http://schemas.microsoft.com/office/drawing/2014/main" id="{B8912ED9-1F51-4F24-86AA-66A8A2FAC133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22">
              <a:extLst>
                <a:ext uri="{FF2B5EF4-FFF2-40B4-BE49-F238E27FC236}">
                  <a16:creationId xmlns:a16="http://schemas.microsoft.com/office/drawing/2014/main" id="{39CCC3E3-83BF-4615-B176-D600377138AB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1BB4B631-0793-4EC4-948F-DBB77F89F32E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24">
              <a:extLst>
                <a:ext uri="{FF2B5EF4-FFF2-40B4-BE49-F238E27FC236}">
                  <a16:creationId xmlns:a16="http://schemas.microsoft.com/office/drawing/2014/main" id="{46901BAE-5177-4F15-8882-8A866D8919C6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25">
              <a:extLst>
                <a:ext uri="{FF2B5EF4-FFF2-40B4-BE49-F238E27FC236}">
                  <a16:creationId xmlns:a16="http://schemas.microsoft.com/office/drawing/2014/main" id="{EF305665-F54D-429D-A14B-170A9B1B6E24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10" name="Group 26">
              <a:extLst>
                <a:ext uri="{FF2B5EF4-FFF2-40B4-BE49-F238E27FC236}">
                  <a16:creationId xmlns:a16="http://schemas.microsoft.com/office/drawing/2014/main" id="{4D1C3DB9-35EC-4484-B208-3868E5CD398B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15" name="Rectangle: Rounded Corners 31">
                <a:extLst>
                  <a:ext uri="{FF2B5EF4-FFF2-40B4-BE49-F238E27FC236}">
                    <a16:creationId xmlns:a16="http://schemas.microsoft.com/office/drawing/2014/main" id="{D15A82CB-BC0F-459D-B41B-8A1BFCA8060F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: Rounded Corners 32">
                <a:extLst>
                  <a:ext uri="{FF2B5EF4-FFF2-40B4-BE49-F238E27FC236}">
                    <a16:creationId xmlns:a16="http://schemas.microsoft.com/office/drawing/2014/main" id="{BE22D75E-CD88-4E0B-9C14-762EBFC7231A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27">
              <a:extLst>
                <a:ext uri="{FF2B5EF4-FFF2-40B4-BE49-F238E27FC236}">
                  <a16:creationId xmlns:a16="http://schemas.microsoft.com/office/drawing/2014/main" id="{572FD46C-CB8F-4974-B0C2-810E3C9A8418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13" name="Rectangle: Rounded Corners 29">
                <a:extLst>
                  <a:ext uri="{FF2B5EF4-FFF2-40B4-BE49-F238E27FC236}">
                    <a16:creationId xmlns:a16="http://schemas.microsoft.com/office/drawing/2014/main" id="{7672D1E1-BFB8-4023-BB75-A4F701F1093E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Rectangle: Rounded Corners 30">
                <a:extLst>
                  <a:ext uri="{FF2B5EF4-FFF2-40B4-BE49-F238E27FC236}">
                    <a16:creationId xmlns:a16="http://schemas.microsoft.com/office/drawing/2014/main" id="{8DDB581F-7D4E-45C3-9A6C-92C141A2ACB1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2" name="Freeform: Shape 28">
              <a:extLst>
                <a:ext uri="{FF2B5EF4-FFF2-40B4-BE49-F238E27FC236}">
                  <a16:creationId xmlns:a16="http://schemas.microsoft.com/office/drawing/2014/main" id="{BEFC7E2A-B774-4752-AACD-0911CCE5FBCA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7" name="Group 12">
            <a:extLst>
              <a:ext uri="{FF2B5EF4-FFF2-40B4-BE49-F238E27FC236}">
                <a16:creationId xmlns:a16="http://schemas.microsoft.com/office/drawing/2014/main" id="{CBCAAE18-DC02-4BAB-A31F-FB0F77C5EB8F}"/>
              </a:ext>
            </a:extLst>
          </p:cNvPr>
          <p:cNvGrpSpPr/>
          <p:nvPr userDrawn="1"/>
        </p:nvGrpSpPr>
        <p:grpSpPr>
          <a:xfrm>
            <a:off x="7397562" y="3619369"/>
            <a:ext cx="4157729" cy="2426868"/>
            <a:chOff x="-548507" y="477868"/>
            <a:chExt cx="11570449" cy="6357177"/>
          </a:xfrm>
        </p:grpSpPr>
        <p:sp>
          <p:nvSpPr>
            <p:cNvPr id="18" name="Freeform: Shape 21">
              <a:extLst>
                <a:ext uri="{FF2B5EF4-FFF2-40B4-BE49-F238E27FC236}">
                  <a16:creationId xmlns:a16="http://schemas.microsoft.com/office/drawing/2014/main" id="{55BDDAA0-6882-4B7F-9F51-479405880209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22">
              <a:extLst>
                <a:ext uri="{FF2B5EF4-FFF2-40B4-BE49-F238E27FC236}">
                  <a16:creationId xmlns:a16="http://schemas.microsoft.com/office/drawing/2014/main" id="{32CEF7DE-E805-4F48-8F87-F86553A0A1B0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23">
              <a:extLst>
                <a:ext uri="{FF2B5EF4-FFF2-40B4-BE49-F238E27FC236}">
                  <a16:creationId xmlns:a16="http://schemas.microsoft.com/office/drawing/2014/main" id="{E3104BB3-45A0-42A7-9B66-73473F9789F5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4">
              <a:extLst>
                <a:ext uri="{FF2B5EF4-FFF2-40B4-BE49-F238E27FC236}">
                  <a16:creationId xmlns:a16="http://schemas.microsoft.com/office/drawing/2014/main" id="{2916E959-0FE4-4F7A-AA5A-08CE113BD11E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25">
              <a:extLst>
                <a:ext uri="{FF2B5EF4-FFF2-40B4-BE49-F238E27FC236}">
                  <a16:creationId xmlns:a16="http://schemas.microsoft.com/office/drawing/2014/main" id="{7FAB6DCA-2E73-4B66-AC8F-065EBB67F22D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23" name="Group 26">
              <a:extLst>
                <a:ext uri="{FF2B5EF4-FFF2-40B4-BE49-F238E27FC236}">
                  <a16:creationId xmlns:a16="http://schemas.microsoft.com/office/drawing/2014/main" id="{A05A6A03-4FCE-4EEB-97E6-EDF24C40B283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28" name="Rectangle: Rounded Corners 31">
                <a:extLst>
                  <a:ext uri="{FF2B5EF4-FFF2-40B4-BE49-F238E27FC236}">
                    <a16:creationId xmlns:a16="http://schemas.microsoft.com/office/drawing/2014/main" id="{623E5D8D-D903-46AB-9A18-D321FBFAAB91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Rectangle: Rounded Corners 32">
                <a:extLst>
                  <a:ext uri="{FF2B5EF4-FFF2-40B4-BE49-F238E27FC236}">
                    <a16:creationId xmlns:a16="http://schemas.microsoft.com/office/drawing/2014/main" id="{6D8C28F1-E5D8-4AD4-9B4B-0C4E1153377C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4" name="Group 27">
              <a:extLst>
                <a:ext uri="{FF2B5EF4-FFF2-40B4-BE49-F238E27FC236}">
                  <a16:creationId xmlns:a16="http://schemas.microsoft.com/office/drawing/2014/main" id="{FC2E83F7-7058-4885-8E50-6F034C626C2E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26" name="Rectangle: Rounded Corners 29">
                <a:extLst>
                  <a:ext uri="{FF2B5EF4-FFF2-40B4-BE49-F238E27FC236}">
                    <a16:creationId xmlns:a16="http://schemas.microsoft.com/office/drawing/2014/main" id="{5235E700-1028-4DBF-9621-D7B197B804BE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Rectangle: Rounded Corners 30">
                <a:extLst>
                  <a:ext uri="{FF2B5EF4-FFF2-40B4-BE49-F238E27FC236}">
                    <a16:creationId xmlns:a16="http://schemas.microsoft.com/office/drawing/2014/main" id="{886D99FE-DB04-42AB-A9A6-0F85D3ABD63D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5" name="Freeform: Shape 28">
              <a:extLst>
                <a:ext uri="{FF2B5EF4-FFF2-40B4-BE49-F238E27FC236}">
                  <a16:creationId xmlns:a16="http://schemas.microsoft.com/office/drawing/2014/main" id="{CA3EF5C2-CFEE-4DD1-B3E2-7B7811C98864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0" name="Picture Placeholder 2">
            <a:extLst>
              <a:ext uri="{FF2B5EF4-FFF2-40B4-BE49-F238E27FC236}">
                <a16:creationId xmlns:a16="http://schemas.microsoft.com/office/drawing/2014/main" id="{6AB6C515-FEFB-413A-8CDA-B20F305507D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7997791" y="898584"/>
            <a:ext cx="2976555" cy="20370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1" name="Picture Placeholder 2">
            <a:extLst>
              <a:ext uri="{FF2B5EF4-FFF2-40B4-BE49-F238E27FC236}">
                <a16:creationId xmlns:a16="http://schemas.microsoft.com/office/drawing/2014/main" id="{16DD4884-A7A8-42BD-944C-F3D414CF00CB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7997791" y="3732552"/>
            <a:ext cx="2976555" cy="20370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49280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96040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48309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4463927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136765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472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19" Type="http://schemas.openxmlformats.org/officeDocument/2006/relationships/slideLayout" Target="../slideLayouts/slideLayout21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599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531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9" r:id="rId15"/>
    <p:sldLayoutId id="2147483688" r:id="rId16"/>
    <p:sldLayoutId id="2147483687" r:id="rId17"/>
    <p:sldLayoutId id="2147483671" r:id="rId18"/>
    <p:sldLayoutId id="2147483672" r:id="rId1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40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image" Target="../media/image1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9120ED3C-B139-472F-B371-6CE42D65C194}"/>
              </a:ext>
            </a:extLst>
          </p:cNvPr>
          <p:cNvSpPr txBox="1"/>
          <p:nvPr/>
        </p:nvSpPr>
        <p:spPr>
          <a:xfrm>
            <a:off x="0" y="2927358"/>
            <a:ext cx="121920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5400" dirty="0">
                <a:solidFill>
                  <a:schemeClr val="bg1"/>
                </a:solidFill>
                <a:latin typeface="+mj-lt"/>
                <a:cs typeface="Arial" pitchFamily="34" charset="0"/>
              </a:rPr>
              <a:t>추락 검출 알고리즘 최적화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6A6B4B1-B918-460E-AB3E-98954A7BF2B9}"/>
              </a:ext>
            </a:extLst>
          </p:cNvPr>
          <p:cNvSpPr txBox="1"/>
          <p:nvPr/>
        </p:nvSpPr>
        <p:spPr>
          <a:xfrm>
            <a:off x="126657" y="6294487"/>
            <a:ext cx="4504066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000" b="1" i="0" dirty="0">
                <a:solidFill>
                  <a:schemeClr val="bg1"/>
                </a:solidFill>
                <a:effectLst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Advancing Technology </a:t>
            </a:r>
            <a:r>
              <a:rPr lang="en-US" altLang="ko-KR" sz="2000" b="0" i="0" dirty="0">
                <a:solidFill>
                  <a:schemeClr val="bg1"/>
                </a:solidFill>
                <a:effectLst/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for Humanity</a:t>
            </a:r>
            <a:endParaRPr lang="en-US" altLang="ko-KR" sz="2000" b="1" i="0" dirty="0">
              <a:solidFill>
                <a:schemeClr val="bg1"/>
              </a:solidFill>
              <a:effectLst/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pic>
        <p:nvPicPr>
          <p:cNvPr id="24" name="그림 23" descr="텍스트, 어두운이(가) 표시된 사진&#10;&#10;자동 생성된 설명">
            <a:extLst>
              <a:ext uri="{FF2B5EF4-FFF2-40B4-BE49-F238E27FC236}">
                <a16:creationId xmlns:a16="http://schemas.microsoft.com/office/drawing/2014/main" id="{DC0F0B88-9A82-4AFB-9DD8-E7E3BA0AD2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013" y="296863"/>
            <a:ext cx="1143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81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5A4BDA0-C270-4764-9C18-A593BCE2C965}"/>
              </a:ext>
            </a:extLst>
          </p:cNvPr>
          <p:cNvSpPr txBox="1"/>
          <p:nvPr/>
        </p:nvSpPr>
        <p:spPr>
          <a:xfrm>
            <a:off x="0" y="36470"/>
            <a:ext cx="121920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5400" dirty="0">
                <a:solidFill>
                  <a:schemeClr val="bg1"/>
                </a:solidFill>
                <a:cs typeface="Arial" pitchFamily="34" charset="0"/>
              </a:rPr>
              <a:t>관성센서 원리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AA73B7-35EF-4ED3-B238-DBE30E4B82EE}"/>
              </a:ext>
            </a:extLst>
          </p:cNvPr>
          <p:cNvSpPr txBox="1"/>
          <p:nvPr/>
        </p:nvSpPr>
        <p:spPr>
          <a:xfrm>
            <a:off x="463012" y="1343107"/>
            <a:ext cx="5267210" cy="501675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108000" rIns="108000" rtlCol="0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가속도 센서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algn="ctr"/>
            <a:r>
              <a:rPr lang="en-US" altLang="ko-KR" sz="1600" b="1" dirty="0">
                <a:solidFill>
                  <a:srgbClr val="FFFF00"/>
                </a:solidFill>
                <a:cs typeface="Arial" pitchFamily="34" charset="0"/>
              </a:rPr>
              <a:t>F = ma = </a:t>
            </a:r>
            <a:r>
              <a:rPr lang="en-US" altLang="ko-KR" sz="1600" b="1" dirty="0" err="1">
                <a:solidFill>
                  <a:srgbClr val="FFFF00"/>
                </a:solidFill>
                <a:cs typeface="Arial" pitchFamily="34" charset="0"/>
              </a:rPr>
              <a:t>kx</a:t>
            </a:r>
            <a:r>
              <a:rPr lang="en-US" altLang="ko-KR" sz="1600" b="1" dirty="0">
                <a:solidFill>
                  <a:srgbClr val="FFFF00"/>
                </a:solidFill>
                <a:cs typeface="Arial" pitchFamily="34" charset="0"/>
              </a:rPr>
              <a:t>    -&gt;   a = </a:t>
            </a:r>
            <a:r>
              <a:rPr lang="en-US" altLang="ko-KR" sz="1600" b="1" dirty="0" err="1">
                <a:solidFill>
                  <a:srgbClr val="FFFF00"/>
                </a:solidFill>
                <a:cs typeface="Arial" pitchFamily="34" charset="0"/>
              </a:rPr>
              <a:t>kx</a:t>
            </a:r>
            <a:r>
              <a:rPr lang="en-US" altLang="ko-KR" sz="1600" b="1" dirty="0">
                <a:solidFill>
                  <a:srgbClr val="FFFF00"/>
                </a:solidFill>
                <a:cs typeface="Arial" pitchFamily="34" charset="0"/>
              </a:rPr>
              <a:t> / m</a:t>
            </a: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BE43F2E-245E-464C-8A8D-82AE5BB41993}"/>
              </a:ext>
            </a:extLst>
          </p:cNvPr>
          <p:cNvSpPr txBox="1"/>
          <p:nvPr/>
        </p:nvSpPr>
        <p:spPr>
          <a:xfrm>
            <a:off x="6343822" y="1343107"/>
            <a:ext cx="5267210" cy="501675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lIns="108000" rIns="108000" rtlCol="0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각속도 센서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42BA09FA-3998-45FA-8F87-2BB1299855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2011" y="2745093"/>
            <a:ext cx="4281181" cy="3210886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3E36C7AC-5723-4F71-9D9A-276793FE2B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32" y="4368132"/>
            <a:ext cx="4343400" cy="1638385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781E49F7-CE68-4333-A3A2-B76043AB6E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917" y="2489867"/>
            <a:ext cx="4343400" cy="1656917"/>
          </a:xfrm>
          <a:prstGeom prst="rect">
            <a:avLst/>
          </a:prstGeom>
        </p:spPr>
      </p:pic>
      <p:pic>
        <p:nvPicPr>
          <p:cNvPr id="41" name="그림 40" descr="텍스트, 어두운이(가) 표시된 사진&#10;&#10;자동 생성된 설명">
            <a:extLst>
              <a:ext uri="{FF2B5EF4-FFF2-40B4-BE49-F238E27FC236}">
                <a16:creationId xmlns:a16="http://schemas.microsoft.com/office/drawing/2014/main" id="{F9CBDF98-8D5B-4E0C-AF73-F51993AE95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013" y="296863"/>
            <a:ext cx="1143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822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8C74DB-8221-4D30-B3D5-98FD7CF4FC82}"/>
              </a:ext>
            </a:extLst>
          </p:cNvPr>
          <p:cNvSpPr txBox="1"/>
          <p:nvPr/>
        </p:nvSpPr>
        <p:spPr>
          <a:xfrm>
            <a:off x="0" y="36470"/>
            <a:ext cx="121920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5400" dirty="0">
                <a:solidFill>
                  <a:schemeClr val="bg1"/>
                </a:solidFill>
                <a:cs typeface="Arial" pitchFamily="34" charset="0"/>
              </a:rPr>
              <a:t>기존 알고리즘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038016-480D-4568-9C3D-7E7718AFD520}"/>
              </a:ext>
            </a:extLst>
          </p:cNvPr>
          <p:cNvSpPr txBox="1"/>
          <p:nvPr/>
        </p:nvSpPr>
        <p:spPr>
          <a:xfrm>
            <a:off x="471527" y="1141771"/>
            <a:ext cx="5267210" cy="526297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108000" rIns="108000" rtlCol="0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가속도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7F974C-2D3C-4303-B5CC-1AF6C3A66062}"/>
              </a:ext>
            </a:extLst>
          </p:cNvPr>
          <p:cNvSpPr txBox="1"/>
          <p:nvPr/>
        </p:nvSpPr>
        <p:spPr>
          <a:xfrm>
            <a:off x="6360600" y="1124993"/>
            <a:ext cx="5267210" cy="526297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lIns="108000" rIns="108000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1 :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점프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X,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회전 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X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FallCount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&gt;= (15 –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DownCount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600" b="1" i="1" dirty="0" err="1">
                <a:solidFill>
                  <a:schemeClr val="bg1"/>
                </a:solidFill>
                <a:cs typeface="Arial" pitchFamily="34" charset="0"/>
              </a:rPr>
              <a:t>FallCount</a:t>
            </a:r>
            <a:r>
              <a:rPr lang="en-US" altLang="ko-KR" sz="1600" b="1" i="1" dirty="0">
                <a:solidFill>
                  <a:schemeClr val="bg1"/>
                </a:solidFill>
                <a:cs typeface="Arial" pitchFamily="34" charset="0"/>
              </a:rPr>
              <a:t> : ‘RMS(LPF) &lt;= 60’ </a:t>
            </a:r>
            <a:r>
              <a:rPr lang="ko-KR" altLang="en-US" sz="1600" b="1" i="1" dirty="0">
                <a:solidFill>
                  <a:schemeClr val="bg1"/>
                </a:solidFill>
                <a:cs typeface="Arial" pitchFamily="34" charset="0"/>
              </a:rPr>
              <a:t>구간 길이</a:t>
            </a:r>
            <a:endParaRPr lang="en-US" altLang="ko-KR" sz="1600" b="1" i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altLang="ko-KR" sz="1600" b="1" i="1" dirty="0" err="1">
                <a:solidFill>
                  <a:schemeClr val="bg1"/>
                </a:solidFill>
                <a:cs typeface="Arial" pitchFamily="34" charset="0"/>
              </a:rPr>
              <a:t>DownCount</a:t>
            </a:r>
            <a:r>
              <a:rPr lang="en-US" altLang="ko-KR" sz="1600" b="1" i="1" dirty="0">
                <a:solidFill>
                  <a:schemeClr val="bg1"/>
                </a:solidFill>
                <a:cs typeface="Arial" pitchFamily="34" charset="0"/>
              </a:rPr>
              <a:t> = Stand ? 0 : 2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2 :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점프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X,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회전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O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FallAvg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&lt; 40 &amp;&amp;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FallCount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&gt;= (15 –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DownCount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) / 4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3 :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점프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O,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회전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X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FallCount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&gt;= 15 +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JumpCount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600" b="1" i="1" dirty="0" err="1">
                <a:solidFill>
                  <a:schemeClr val="bg1"/>
                </a:solidFill>
                <a:cs typeface="Arial" pitchFamily="34" charset="0"/>
              </a:rPr>
              <a:t>JumpCount</a:t>
            </a:r>
            <a:r>
              <a:rPr lang="en-US" altLang="ko-KR" sz="1600" b="1" i="1" dirty="0">
                <a:solidFill>
                  <a:schemeClr val="bg1"/>
                </a:solidFill>
                <a:cs typeface="Arial" pitchFamily="34" charset="0"/>
              </a:rPr>
              <a:t> = COUNT(RMS(RAW) &gt;= 130)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4 :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점프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O,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회전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O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FallAvg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&lt; 40 &amp;&amp;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FallCount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&gt;= (15 +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JumpCount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) / 4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9 : Long Fall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FallCount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&gt;= 15 + 18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7ED6AAB-831F-434C-B888-2EB22D958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90" y="2254782"/>
            <a:ext cx="5089990" cy="3439005"/>
          </a:xfrm>
          <a:prstGeom prst="rect">
            <a:avLst/>
          </a:prstGeom>
        </p:spPr>
      </p:pic>
      <p:pic>
        <p:nvPicPr>
          <p:cNvPr id="7" name="그림 6" descr="텍스트, 어두운이(가) 표시된 사진&#10;&#10;자동 생성된 설명">
            <a:extLst>
              <a:ext uri="{FF2B5EF4-FFF2-40B4-BE49-F238E27FC236}">
                <a16:creationId xmlns:a16="http://schemas.microsoft.com/office/drawing/2014/main" id="{72BDF5DC-D889-4FC8-BA14-395CBD1ED4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013" y="296863"/>
            <a:ext cx="1143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501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CE9A52-C9E3-4B52-97D7-56CBB4B292C8}"/>
              </a:ext>
            </a:extLst>
          </p:cNvPr>
          <p:cNvSpPr txBox="1"/>
          <p:nvPr/>
        </p:nvSpPr>
        <p:spPr>
          <a:xfrm>
            <a:off x="0" y="3004302"/>
            <a:ext cx="12192000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4400" dirty="0">
                <a:solidFill>
                  <a:schemeClr val="bg1"/>
                </a:solidFill>
                <a:latin typeface="+mj-lt"/>
                <a:cs typeface="Arial" pitchFamily="34" charset="0"/>
              </a:rPr>
              <a:t>최적화 알고리즘 소개</a:t>
            </a:r>
          </a:p>
        </p:txBody>
      </p:sp>
      <p:pic>
        <p:nvPicPr>
          <p:cNvPr id="3" name="그림 2" descr="텍스트, 어두운이(가) 표시된 사진&#10;&#10;자동 생성된 설명">
            <a:extLst>
              <a:ext uri="{FF2B5EF4-FFF2-40B4-BE49-F238E27FC236}">
                <a16:creationId xmlns:a16="http://schemas.microsoft.com/office/drawing/2014/main" id="{5E7DC2D4-72F8-4E65-88B1-17A22339E5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013" y="296863"/>
            <a:ext cx="1143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655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40F35FB-C78E-49A5-BFFC-652AD067EF2A}"/>
              </a:ext>
            </a:extLst>
          </p:cNvPr>
          <p:cNvSpPr txBox="1"/>
          <p:nvPr/>
        </p:nvSpPr>
        <p:spPr>
          <a:xfrm>
            <a:off x="0" y="36470"/>
            <a:ext cx="121920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5400" dirty="0" err="1">
                <a:solidFill>
                  <a:schemeClr val="bg1"/>
                </a:solidFill>
                <a:cs typeface="Arial" pitchFamily="34" charset="0"/>
              </a:rPr>
              <a:t>RawFallCount</a:t>
            </a:r>
            <a:r>
              <a:rPr lang="ko-KR" altLang="en-US" sz="5400" dirty="0">
                <a:solidFill>
                  <a:schemeClr val="bg1"/>
                </a:solidFill>
                <a:cs typeface="Arial" pitchFamily="34" charset="0"/>
              </a:rPr>
              <a:t> 추가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6B8CDD-9E89-4C40-B2E5-DD2131765CC7}"/>
              </a:ext>
            </a:extLst>
          </p:cNvPr>
          <p:cNvSpPr txBox="1"/>
          <p:nvPr/>
        </p:nvSpPr>
        <p:spPr>
          <a:xfrm>
            <a:off x="471527" y="1343107"/>
            <a:ext cx="5267210" cy="477053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108000" rIns="108000" rtlCol="0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가속도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C394CC-EB39-4235-9668-DC1634D6417A}"/>
              </a:ext>
            </a:extLst>
          </p:cNvPr>
          <p:cNvSpPr txBox="1"/>
          <p:nvPr/>
        </p:nvSpPr>
        <p:spPr>
          <a:xfrm>
            <a:off x="6360600" y="1343107"/>
            <a:ext cx="5267210" cy="4817216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lIns="108000" rIns="108000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RMS(RAW)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특징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RMS(LPF)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보다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5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샘플 정도 먼저 하락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가끔 중간에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60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보다 큰 값 출현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b="1" dirty="0">
                <a:solidFill>
                  <a:srgbClr val="FFFF00"/>
                </a:solidFill>
                <a:cs typeface="Arial" pitchFamily="34" charset="0"/>
              </a:rPr>
              <a:t>RMS(RAW) </a:t>
            </a:r>
            <a:r>
              <a:rPr lang="ko-KR" altLang="en-US" sz="1600" b="1" dirty="0">
                <a:solidFill>
                  <a:srgbClr val="FFFF00"/>
                </a:solidFill>
                <a:cs typeface="Arial" pitchFamily="34" charset="0"/>
              </a:rPr>
              <a:t>평균값 기반 추락 판단 지표</a:t>
            </a:r>
            <a:r>
              <a:rPr lang="en-US" altLang="ko-KR" sz="1600" b="1" dirty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ko-KR" altLang="en-US" sz="1600" b="1" dirty="0">
                <a:solidFill>
                  <a:srgbClr val="FFFF00"/>
                </a:solidFill>
                <a:cs typeface="Arial" pitchFamily="34" charset="0"/>
              </a:rPr>
              <a:t>계산</a:t>
            </a:r>
            <a:endParaRPr lang="en-US" altLang="ko-KR" sz="1600" b="1" dirty="0">
              <a:solidFill>
                <a:srgbClr val="FFFF00"/>
              </a:solidFill>
              <a:cs typeface="Arial" pitchFamily="34" charset="0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RawFallCount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계산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계산 시작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: RMS(RAW) &lt;= 60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rgbClr val="FFFF00"/>
                </a:solidFill>
                <a:cs typeface="Arial" pitchFamily="34" charset="0"/>
              </a:rPr>
              <a:t>‘AVG(</a:t>
            </a:r>
            <a:r>
              <a:rPr lang="en-US" altLang="ko-KR" sz="1600" b="1" i="1" dirty="0">
                <a:solidFill>
                  <a:srgbClr val="FFFF00"/>
                </a:solidFill>
                <a:cs typeface="Arial" pitchFamily="34" charset="0"/>
              </a:rPr>
              <a:t>RMS(RAW)</a:t>
            </a:r>
            <a:r>
              <a:rPr lang="en-US" altLang="ko-KR" sz="1600" b="1" dirty="0">
                <a:solidFill>
                  <a:srgbClr val="FFFF00"/>
                </a:solidFill>
                <a:cs typeface="Arial" pitchFamily="34" charset="0"/>
              </a:rPr>
              <a:t>) &lt;= 60’ </a:t>
            </a:r>
            <a:r>
              <a:rPr lang="ko-KR" altLang="en-US" sz="1600" b="1" dirty="0">
                <a:solidFill>
                  <a:srgbClr val="FFFF00"/>
                </a:solidFill>
                <a:cs typeface="Arial" pitchFamily="34" charset="0"/>
              </a:rPr>
              <a:t>구간 길이 </a:t>
            </a:r>
            <a:r>
              <a:rPr lang="en-US" altLang="ko-KR" sz="1600" b="1" dirty="0">
                <a:solidFill>
                  <a:srgbClr val="FFFF00"/>
                </a:solidFill>
                <a:cs typeface="Arial" pitchFamily="34" charset="0"/>
              </a:rPr>
              <a:t> </a:t>
            </a:r>
          </a:p>
          <a:p>
            <a:pPr marL="3486150" lvl="7" indent="-285750">
              <a:buFont typeface="Wingdings" panose="05000000000000000000" pitchFamily="2" charset="2"/>
              <a:buChar char="Ø"/>
            </a:pPr>
            <a:r>
              <a:rPr lang="en-US" altLang="ko-KR" sz="1600" b="1" dirty="0" err="1">
                <a:solidFill>
                  <a:srgbClr val="FFFF00"/>
                </a:solidFill>
                <a:cs typeface="Arial" pitchFamily="34" charset="0"/>
              </a:rPr>
              <a:t>RawFallCount</a:t>
            </a:r>
            <a:endParaRPr lang="en-US" altLang="ko-KR" sz="1600" b="1" dirty="0">
              <a:solidFill>
                <a:srgbClr val="FFFF00"/>
              </a:solidFill>
              <a:cs typeface="Arial" pitchFamily="34" charset="0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계산 중단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: RMS(RAW) &gt; 90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ko-KR" sz="1600" b="1" dirty="0" err="1">
                <a:solidFill>
                  <a:srgbClr val="FFFF00"/>
                </a:solidFill>
                <a:cs typeface="Arial" pitchFamily="34" charset="0"/>
              </a:rPr>
              <a:t>FallCount</a:t>
            </a:r>
            <a:r>
              <a:rPr lang="ko-KR" altLang="en-US" sz="1600" b="1" dirty="0">
                <a:solidFill>
                  <a:srgbClr val="FFFF00"/>
                </a:solidFill>
                <a:cs typeface="Arial" pitchFamily="34" charset="0"/>
              </a:rPr>
              <a:t>와 비교</a:t>
            </a:r>
            <a:r>
              <a:rPr lang="en-US" altLang="ko-KR" sz="1600" b="1" dirty="0">
                <a:solidFill>
                  <a:srgbClr val="FFFF00"/>
                </a:solidFill>
                <a:cs typeface="Arial" pitchFamily="34" charset="0"/>
              </a:rPr>
              <a:t>, </a:t>
            </a:r>
            <a:r>
              <a:rPr lang="ko-KR" altLang="en-US" sz="1600" b="1" dirty="0">
                <a:solidFill>
                  <a:srgbClr val="FFFF00"/>
                </a:solidFill>
                <a:cs typeface="Arial" pitchFamily="34" charset="0"/>
              </a:rPr>
              <a:t>큰 값을 추락 판단 지표로 사용</a:t>
            </a:r>
            <a:endParaRPr lang="en-US" altLang="ko-KR" sz="1600" b="1" dirty="0">
              <a:solidFill>
                <a:srgbClr val="FFFF00"/>
              </a:solidFill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19974E7-84C5-42B5-A096-97EACE3F0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90" y="2254782"/>
            <a:ext cx="5089990" cy="3439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288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A6298EB-2E4D-4F64-968A-603C4980BEC5}"/>
              </a:ext>
            </a:extLst>
          </p:cNvPr>
          <p:cNvSpPr txBox="1"/>
          <p:nvPr/>
        </p:nvSpPr>
        <p:spPr>
          <a:xfrm>
            <a:off x="0" y="36470"/>
            <a:ext cx="121920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5400" dirty="0">
                <a:solidFill>
                  <a:schemeClr val="bg1"/>
                </a:solidFill>
                <a:cs typeface="Arial" pitchFamily="34" charset="0"/>
              </a:rPr>
              <a:t>점프 처리 개선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CB7FD3-5BD6-4A45-8A63-4671BC8A8D8E}"/>
              </a:ext>
            </a:extLst>
          </p:cNvPr>
          <p:cNvSpPr txBox="1"/>
          <p:nvPr/>
        </p:nvSpPr>
        <p:spPr>
          <a:xfrm>
            <a:off x="471527" y="1343107"/>
            <a:ext cx="5267210" cy="477053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108000" rIns="108000" rtlCol="0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가속도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01AC53-95E0-449A-8A92-7CD145541C0E}"/>
              </a:ext>
            </a:extLst>
          </p:cNvPr>
          <p:cNvSpPr txBox="1"/>
          <p:nvPr/>
        </p:nvSpPr>
        <p:spPr>
          <a:xfrm>
            <a:off x="6360600" y="1343107"/>
            <a:ext cx="5267210" cy="473975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lIns="108000" rIns="108000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점프 충족조건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150 &lt; RMS(RAW) &lt; 400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-23000 &lt;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accY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&lt; -4096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-38 &lt; Roll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&lt;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38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&amp;&amp;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-90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&lt;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Pitch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&lt;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35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Not Exist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NearFallCount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(-5) &gt;= 5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b="1" dirty="0">
                <a:solidFill>
                  <a:srgbClr val="FFFF00"/>
                </a:solidFill>
                <a:cs typeface="Arial" pitchFamily="34" charset="0"/>
              </a:rPr>
              <a:t>RMS(RAW) </a:t>
            </a:r>
            <a:r>
              <a:rPr lang="ko-KR" altLang="en-US" sz="1600" b="1" dirty="0">
                <a:solidFill>
                  <a:srgbClr val="FFFF00"/>
                </a:solidFill>
                <a:cs typeface="Arial" pitchFamily="34" charset="0"/>
              </a:rPr>
              <a:t>최대값 선택</a:t>
            </a:r>
            <a:endParaRPr lang="en-US" altLang="ko-KR" sz="1600" b="1" dirty="0">
              <a:solidFill>
                <a:srgbClr val="FFFF00"/>
              </a:solidFill>
              <a:cs typeface="Arial" pitchFamily="34" charset="0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무시구간 설정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bg1"/>
                </a:solidFill>
                <a:latin typeface="Cascadia Mono" panose="020B0609020000020004" pitchFamily="49" charset="0"/>
              </a:rPr>
              <a:t>무시구간</a:t>
            </a:r>
            <a:r>
              <a:rPr lang="en-US" altLang="ko-KR" sz="1800" dirty="0">
                <a:solidFill>
                  <a:schemeClr val="bg1"/>
                </a:solidFill>
                <a:latin typeface="Cascadia Mono" panose="020B0609020000020004" pitchFamily="49" charset="0"/>
              </a:rPr>
              <a:t> = (</a:t>
            </a:r>
            <a:r>
              <a:rPr lang="en-US" altLang="ko-KR" sz="1800" i="1" dirty="0">
                <a:solidFill>
                  <a:schemeClr val="bg1"/>
                </a:solidFill>
                <a:latin typeface="Cascadia Mono" panose="020B0609020000020004" pitchFamily="49" charset="0"/>
              </a:rPr>
              <a:t>RMS(RAW) </a:t>
            </a:r>
            <a:r>
              <a:rPr lang="en-US" altLang="ko-KR" sz="1800" dirty="0">
                <a:solidFill>
                  <a:schemeClr val="bg1"/>
                </a:solidFill>
                <a:latin typeface="Cascadia Mono" panose="020B0609020000020004" pitchFamily="49" charset="0"/>
              </a:rPr>
              <a:t>&lt; </a:t>
            </a:r>
            <a:r>
              <a:rPr lang="en-US" altLang="ko-KR" sz="1800" b="1" dirty="0">
                <a:solidFill>
                  <a:srgbClr val="FFFF00"/>
                </a:solidFill>
                <a:latin typeface="Cascadia Mono" panose="020B0609020000020004" pitchFamily="49" charset="0"/>
              </a:rPr>
              <a:t>180</a:t>
            </a:r>
            <a:r>
              <a:rPr lang="en-US" altLang="ko-KR" sz="1800" dirty="0">
                <a:solidFill>
                  <a:schemeClr val="bg1"/>
                </a:solidFill>
                <a:latin typeface="Cascadia Mono" panose="020B0609020000020004" pitchFamily="49" charset="0"/>
              </a:rPr>
              <a:t>) ? (</a:t>
            </a:r>
            <a:r>
              <a:rPr lang="en-US" altLang="ko-KR" sz="1800" i="1" dirty="0">
                <a:solidFill>
                  <a:schemeClr val="bg1"/>
                </a:solidFill>
                <a:latin typeface="Cascadia Mono" panose="020B0609020000020004" pitchFamily="49" charset="0"/>
              </a:rPr>
              <a:t>RMS(RAW)</a:t>
            </a:r>
            <a:r>
              <a:rPr lang="en-US" altLang="ko-KR" sz="1800" dirty="0">
                <a:solidFill>
                  <a:schemeClr val="bg1"/>
                </a:solidFill>
                <a:latin typeface="Cascadia Mono" panose="020B0609020000020004" pitchFamily="49" charset="0"/>
              </a:rPr>
              <a:t> - 100) * </a:t>
            </a:r>
            <a:r>
              <a:rPr lang="en-US" altLang="ko-KR" sz="1800" b="1" dirty="0">
                <a:solidFill>
                  <a:srgbClr val="FFFF00"/>
                </a:solidFill>
                <a:latin typeface="Cascadia Mono" panose="020B0609020000020004" pitchFamily="49" charset="0"/>
              </a:rPr>
              <a:t>0.15</a:t>
            </a:r>
            <a:r>
              <a:rPr lang="en-US" altLang="ko-KR" sz="1800" dirty="0">
                <a:solidFill>
                  <a:schemeClr val="bg1"/>
                </a:solidFill>
                <a:latin typeface="Cascadia Mono" panose="020B0609020000020004" pitchFamily="49" charset="0"/>
              </a:rPr>
              <a:t> : (</a:t>
            </a:r>
            <a:r>
              <a:rPr lang="en-US" altLang="ko-KR" sz="1800" i="1" dirty="0">
                <a:solidFill>
                  <a:schemeClr val="bg1"/>
                </a:solidFill>
                <a:latin typeface="Cascadia Mono" panose="020B0609020000020004" pitchFamily="49" charset="0"/>
              </a:rPr>
              <a:t>RMS(RAW)</a:t>
            </a:r>
            <a:r>
              <a:rPr lang="en-US" altLang="ko-KR" sz="1800" dirty="0">
                <a:solidFill>
                  <a:schemeClr val="bg1"/>
                </a:solidFill>
                <a:latin typeface="Cascadia Mono" panose="020B0609020000020004" pitchFamily="49" charset="0"/>
              </a:rPr>
              <a:t> - 100) * </a:t>
            </a:r>
            <a:r>
              <a:rPr lang="en-US" altLang="ko-KR" sz="1800" b="1" dirty="0">
                <a:solidFill>
                  <a:srgbClr val="FFFF00"/>
                </a:solidFill>
                <a:latin typeface="Cascadia Mono" panose="020B0609020000020004" pitchFamily="49" charset="0"/>
              </a:rPr>
              <a:t>0.19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b="1" dirty="0">
                <a:solidFill>
                  <a:srgbClr val="FFFF00"/>
                </a:solidFill>
                <a:cs typeface="Arial" pitchFamily="34" charset="0"/>
              </a:rPr>
              <a:t>무시구간내 추락 검출 중단</a:t>
            </a:r>
            <a:endParaRPr lang="en-US" altLang="ko-KR" sz="1600" b="1" dirty="0">
              <a:solidFill>
                <a:srgbClr val="FFFF00"/>
              </a:solidFill>
              <a:cs typeface="Arial" pitchFamily="34" charset="0"/>
            </a:endParaRPr>
          </a:p>
          <a:p>
            <a:pPr lvl="1">
              <a:lnSpc>
                <a:spcPct val="150000"/>
              </a:lnSpc>
            </a:pPr>
            <a:endParaRPr lang="en-US" altLang="ko-KR" sz="1600" b="1" dirty="0">
              <a:solidFill>
                <a:srgbClr val="FFFF00"/>
              </a:solidFill>
              <a:cs typeface="Arial" pitchFamily="34" charset="0"/>
            </a:endParaRPr>
          </a:p>
          <a:p>
            <a:pPr lvl="1"/>
            <a:endParaRPr lang="en-US" altLang="ko-KR" sz="1600" b="1" dirty="0">
              <a:solidFill>
                <a:srgbClr val="FFFF00"/>
              </a:solidFill>
              <a:cs typeface="Arial" pitchFamily="34" charset="0"/>
            </a:endParaRPr>
          </a:p>
          <a:p>
            <a:pPr lvl="1"/>
            <a:endParaRPr lang="en-US" altLang="ko-KR" sz="1600" b="1" dirty="0">
              <a:solidFill>
                <a:srgbClr val="FFFF00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0ADF4364-D3C3-4B31-B8B5-D1D6274E26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67" y="2200368"/>
            <a:ext cx="4966179" cy="3430387"/>
          </a:xfrm>
          <a:prstGeom prst="rect">
            <a:avLst/>
          </a:prstGeom>
        </p:spPr>
      </p:pic>
      <p:pic>
        <p:nvPicPr>
          <p:cNvPr id="9" name="그림 8" descr="텍스트, 어두운이(가) 표시된 사진&#10;&#10;자동 생성된 설명">
            <a:extLst>
              <a:ext uri="{FF2B5EF4-FFF2-40B4-BE49-F238E27FC236}">
                <a16:creationId xmlns:a16="http://schemas.microsoft.com/office/drawing/2014/main" id="{D5EBEC33-9CF2-4193-AA00-72BDD461EF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013" y="296863"/>
            <a:ext cx="1143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478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6DB8F5-8718-4DF2-8300-11F4A13F53F5}"/>
              </a:ext>
            </a:extLst>
          </p:cNvPr>
          <p:cNvSpPr txBox="1"/>
          <p:nvPr/>
        </p:nvSpPr>
        <p:spPr>
          <a:xfrm>
            <a:off x="0" y="36470"/>
            <a:ext cx="121920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5400" dirty="0">
                <a:solidFill>
                  <a:schemeClr val="bg1"/>
                </a:solidFill>
                <a:cs typeface="Arial" pitchFamily="34" charset="0"/>
              </a:rPr>
              <a:t>충돌 동반 추락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ED0067-F405-44DC-9B59-AD75E40A3216}"/>
              </a:ext>
            </a:extLst>
          </p:cNvPr>
          <p:cNvSpPr txBox="1"/>
          <p:nvPr/>
        </p:nvSpPr>
        <p:spPr>
          <a:xfrm>
            <a:off x="471527" y="1343107"/>
            <a:ext cx="5267210" cy="477053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108000" rIns="108000" rtlCol="0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가속도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AEDC45-BA89-477F-BD19-CECC1F44F862}"/>
              </a:ext>
            </a:extLst>
          </p:cNvPr>
          <p:cNvSpPr txBox="1"/>
          <p:nvPr/>
        </p:nvSpPr>
        <p:spPr>
          <a:xfrm>
            <a:off x="6360600" y="1343107"/>
            <a:ext cx="5267210" cy="4817216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lIns="108000" rIns="108000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전반부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FallCount1 &gt;= (10 –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DownCount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600" b="1" i="1" dirty="0" err="1">
                <a:solidFill>
                  <a:srgbClr val="FFFF00"/>
                </a:solidFill>
                <a:cs typeface="Arial" pitchFamily="34" charset="0"/>
              </a:rPr>
              <a:t>DownCount</a:t>
            </a:r>
            <a:r>
              <a:rPr lang="en-US" altLang="ko-KR" sz="1600" b="1" i="1" dirty="0">
                <a:solidFill>
                  <a:srgbClr val="FFFF00"/>
                </a:solidFill>
                <a:cs typeface="Arial" pitchFamily="34" charset="0"/>
              </a:rPr>
              <a:t> = GET_DOWN_COUNT(-17) / 5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b="1" dirty="0" err="1">
                <a:solidFill>
                  <a:schemeClr val="bg1"/>
                </a:solidFill>
                <a:cs typeface="Arial" pitchFamily="34" charset="0"/>
              </a:rPr>
              <a:t>충돌부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5 &lt;=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CollisionCount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&lt;= 15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Not IN (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점프 무시구간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)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후반부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FallCount2 &gt;= (9 –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DownCount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)</a:t>
            </a:r>
          </a:p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u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Long Fall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FallCount1 + FallCount2 &gt;= 25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GET_STAND_COUNT(-FallCount2) &lt; FallCount2 / 2</a:t>
            </a:r>
          </a:p>
          <a:p>
            <a:pPr>
              <a:lnSpc>
                <a:spcPct val="200000"/>
              </a:lnSpc>
            </a:pP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2FA0B94-6E12-4DDB-81F6-2021997CAF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90" y="2011433"/>
            <a:ext cx="5081601" cy="3791479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C300E51E-9122-41F9-8BD4-3AF1AEB02E85}"/>
              </a:ext>
            </a:extLst>
          </p:cNvPr>
          <p:cNvSpPr/>
          <p:nvPr/>
        </p:nvSpPr>
        <p:spPr>
          <a:xfrm>
            <a:off x="2759978" y="2130804"/>
            <a:ext cx="721453" cy="268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 descr="텍스트, 어두운이(가) 표시된 사진&#10;&#10;자동 생성된 설명">
            <a:extLst>
              <a:ext uri="{FF2B5EF4-FFF2-40B4-BE49-F238E27FC236}">
                <a16:creationId xmlns:a16="http://schemas.microsoft.com/office/drawing/2014/main" id="{A8C93114-2A1F-45C0-8158-3CC2E4A2B5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013" y="296863"/>
            <a:ext cx="1143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245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591862-5C26-4CF3-A6FA-36317364DBF6}"/>
              </a:ext>
            </a:extLst>
          </p:cNvPr>
          <p:cNvSpPr txBox="1"/>
          <p:nvPr/>
        </p:nvSpPr>
        <p:spPr>
          <a:xfrm>
            <a:off x="0" y="36470"/>
            <a:ext cx="121920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5400" dirty="0">
                <a:solidFill>
                  <a:schemeClr val="bg1"/>
                </a:solidFill>
                <a:cs typeface="Arial" pitchFamily="34" charset="0"/>
              </a:rPr>
              <a:t>충돌 검출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C960E0-2EAE-4F6D-A199-65702F0FCB37}"/>
              </a:ext>
            </a:extLst>
          </p:cNvPr>
          <p:cNvSpPr txBox="1"/>
          <p:nvPr/>
        </p:nvSpPr>
        <p:spPr>
          <a:xfrm>
            <a:off x="471527" y="1343107"/>
            <a:ext cx="5267210" cy="477053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108000" rIns="108000" rtlCol="0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가속도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+SUM(3)</a:t>
            </a: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8A3868-E676-47A6-8115-BE04EE1E4A9F}"/>
              </a:ext>
            </a:extLst>
          </p:cNvPr>
          <p:cNvSpPr txBox="1"/>
          <p:nvPr/>
        </p:nvSpPr>
        <p:spPr>
          <a:xfrm>
            <a:off x="6360600" y="1343107"/>
            <a:ext cx="5267210" cy="4770537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lIns="108000" rIns="108000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충돌 에너지 계산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CollisionEnergy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= SUM(3 </a:t>
            </a:r>
            <a:r>
              <a:rPr lang="en-US" altLang="ko-KR" sz="1600" b="1" i="1" dirty="0">
                <a:solidFill>
                  <a:schemeClr val="bg1"/>
                </a:solidFill>
                <a:cs typeface="Arial" pitchFamily="34" charset="0"/>
              </a:rPr>
              <a:t>RMS(RAW)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)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격발 충족조건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(1)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CollisionEnergy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&gt;= 1600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NearFallCount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(-5) &gt;= 3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격발 충족조건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(2)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CollisionEnergy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&gt;= 1000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NearFallCount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(-5) &gt;= 7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GET_STAND_COUNT(-10) &lt;= 5</a:t>
            </a: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BDD1C4F-C486-417B-A0B3-E9D481C6EE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92" y="1980151"/>
            <a:ext cx="5013822" cy="3753374"/>
          </a:xfrm>
          <a:prstGeom prst="rect">
            <a:avLst/>
          </a:prstGeom>
        </p:spPr>
      </p:pic>
      <p:pic>
        <p:nvPicPr>
          <p:cNvPr id="6" name="그림 5" descr="텍스트, 어두운이(가) 표시된 사진&#10;&#10;자동 생성된 설명">
            <a:extLst>
              <a:ext uri="{FF2B5EF4-FFF2-40B4-BE49-F238E27FC236}">
                <a16:creationId xmlns:a16="http://schemas.microsoft.com/office/drawing/2014/main" id="{45F37B6B-F4CC-4DDE-A06B-F86F769445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013" y="296863"/>
            <a:ext cx="1143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736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E8CD60-7E5A-4FE5-9ACF-E5EE29209E1C}"/>
              </a:ext>
            </a:extLst>
          </p:cNvPr>
          <p:cNvSpPr txBox="1"/>
          <p:nvPr/>
        </p:nvSpPr>
        <p:spPr>
          <a:xfrm>
            <a:off x="0" y="36470"/>
            <a:ext cx="121920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5400" dirty="0">
                <a:solidFill>
                  <a:schemeClr val="bg1"/>
                </a:solidFill>
                <a:cs typeface="Arial" pitchFamily="34" charset="0"/>
              </a:rPr>
              <a:t>측방 투척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1120E9-6E36-49EC-9600-E8FA9880E7D7}"/>
              </a:ext>
            </a:extLst>
          </p:cNvPr>
          <p:cNvSpPr txBox="1"/>
          <p:nvPr/>
        </p:nvSpPr>
        <p:spPr>
          <a:xfrm>
            <a:off x="471527" y="1343107"/>
            <a:ext cx="5267210" cy="477053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108000" rIns="108000" rtlCol="0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가속도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+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각속도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AAC74C-BAF7-4360-BCED-647801E2D975}"/>
              </a:ext>
            </a:extLst>
          </p:cNvPr>
          <p:cNvSpPr txBox="1"/>
          <p:nvPr/>
        </p:nvSpPr>
        <p:spPr>
          <a:xfrm>
            <a:off x="6360600" y="1343107"/>
            <a:ext cx="5267210" cy="4770537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lIns="108000" rIns="108000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충족 가속도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+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각속도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ACC &gt;= 150 &amp;&amp; GYRO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&gt;=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150 -&gt;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TurnFallCount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격발 충족조건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TurnFallCount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&gt;= 19 + GET_STAND_COUNT(-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TurnFallCount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) / 2</a:t>
            </a: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7A88C3B-6B9F-49B4-8B70-2F3E8D267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752" y="2123473"/>
            <a:ext cx="4929928" cy="3600953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B4E8F75C-0448-4B66-B03D-FC222CF32546}"/>
              </a:ext>
            </a:extLst>
          </p:cNvPr>
          <p:cNvSpPr/>
          <p:nvPr/>
        </p:nvSpPr>
        <p:spPr>
          <a:xfrm>
            <a:off x="2759978" y="2214694"/>
            <a:ext cx="721453" cy="268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 descr="텍스트, 어두운이(가) 표시된 사진&#10;&#10;자동 생성된 설명">
            <a:extLst>
              <a:ext uri="{FF2B5EF4-FFF2-40B4-BE49-F238E27FC236}">
                <a16:creationId xmlns:a16="http://schemas.microsoft.com/office/drawing/2014/main" id="{42E9CE4C-A781-4858-899C-05E5615644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013" y="296863"/>
            <a:ext cx="1143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278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45127F3-3C20-4E2E-B128-BE29614D532D}"/>
              </a:ext>
            </a:extLst>
          </p:cNvPr>
          <p:cNvSpPr txBox="1"/>
          <p:nvPr/>
        </p:nvSpPr>
        <p:spPr>
          <a:xfrm>
            <a:off x="0" y="36470"/>
            <a:ext cx="1219200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5400" dirty="0">
                <a:solidFill>
                  <a:schemeClr val="bg1"/>
                </a:solidFill>
                <a:cs typeface="Arial" pitchFamily="34" charset="0"/>
              </a:rPr>
              <a:t>하향</a:t>
            </a:r>
            <a:r>
              <a:rPr lang="en-US" altLang="ko-KR" sz="54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ko-KR" altLang="en-US" sz="5400" dirty="0">
                <a:solidFill>
                  <a:schemeClr val="bg1"/>
                </a:solidFill>
                <a:cs typeface="Arial" pitchFamily="34" charset="0"/>
              </a:rPr>
              <a:t>외력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0F6BA5-E2E3-4A62-A091-1B377A4BD9CB}"/>
              </a:ext>
            </a:extLst>
          </p:cNvPr>
          <p:cNvSpPr txBox="1"/>
          <p:nvPr/>
        </p:nvSpPr>
        <p:spPr>
          <a:xfrm>
            <a:off x="471527" y="1343107"/>
            <a:ext cx="5267210" cy="477053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108000" rIns="108000" rtlCol="0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가속도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+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accY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589E93-E871-473F-84F1-3FF8B188893F}"/>
              </a:ext>
            </a:extLst>
          </p:cNvPr>
          <p:cNvSpPr txBox="1"/>
          <p:nvPr/>
        </p:nvSpPr>
        <p:spPr>
          <a:xfrm>
            <a:off x="6360600" y="1343107"/>
            <a:ext cx="5267210" cy="475566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lIns="108000" rIns="108000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수직속도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간이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)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i="1" dirty="0">
                <a:solidFill>
                  <a:schemeClr val="bg1"/>
                </a:solidFill>
                <a:cs typeface="Arial" pitchFamily="34" charset="0"/>
              </a:rPr>
              <a:t>Acc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= </a:t>
            </a:r>
            <a:r>
              <a:rPr lang="en-US" altLang="ko-KR" sz="1800" b="1" i="1" kern="0" spc="0" dirty="0">
                <a:solidFill>
                  <a:srgbClr val="FFFF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±</a:t>
            </a:r>
            <a:r>
              <a:rPr lang="en-US" altLang="ko-KR" sz="1600" b="1" i="1" dirty="0">
                <a:solidFill>
                  <a:srgbClr val="FFFF00"/>
                </a:solidFill>
                <a:cs typeface="Arial" pitchFamily="34" charset="0"/>
              </a:rPr>
              <a:t>RMS(RAW)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+ 100;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When Acc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&gt;= 200 &amp;&amp;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RawOmega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&lt;= 350,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VerticalVelocity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= SUM(</a:t>
            </a:r>
            <a:r>
              <a:rPr lang="en-US" altLang="ko-KR" sz="1600" b="1" i="1" dirty="0">
                <a:solidFill>
                  <a:schemeClr val="bg1"/>
                </a:solidFill>
                <a:cs typeface="Arial" pitchFamily="34" charset="0"/>
              </a:rPr>
              <a:t>Acc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) / 100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VerticalVelocity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&gt;= 17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자유낙하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10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샘플 이내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RMS(RAW) &lt;= 60,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카운트 시작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FallCount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&gt;= 2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20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샘플 초과 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RMS(RAW) &gt; 60, </a:t>
            </a: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카운트 중단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u"/>
            </a:pPr>
            <a:r>
              <a:rPr lang="ko-KR" altLang="en-US" sz="1600" b="1" dirty="0">
                <a:solidFill>
                  <a:schemeClr val="bg1"/>
                </a:solidFill>
                <a:cs typeface="Arial" pitchFamily="34" charset="0"/>
              </a:rPr>
              <a:t>격발 충족조건</a:t>
            </a: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VerticalVelocity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+ </a:t>
            </a:r>
            <a:r>
              <a:rPr lang="en-US" altLang="ko-KR" sz="1600" b="1" dirty="0" err="1">
                <a:solidFill>
                  <a:schemeClr val="bg1"/>
                </a:solidFill>
                <a:cs typeface="Arial" pitchFamily="34" charset="0"/>
              </a:rPr>
              <a:t>FallCount</a:t>
            </a:r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 &gt;= 27</a:t>
            </a: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endParaRPr lang="en-US" altLang="ko-KR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075CAB2-61B3-4B4B-A281-D9C7DE114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90" y="1795526"/>
            <a:ext cx="5064823" cy="4105848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FF00397-4623-48F0-BCC4-2A40C69A519F}"/>
              </a:ext>
            </a:extLst>
          </p:cNvPr>
          <p:cNvSpPr/>
          <p:nvPr/>
        </p:nvSpPr>
        <p:spPr>
          <a:xfrm>
            <a:off x="2759978" y="1895912"/>
            <a:ext cx="721453" cy="268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 descr="텍스트, 어두운이(가) 표시된 사진&#10;&#10;자동 생성된 설명">
            <a:extLst>
              <a:ext uri="{FF2B5EF4-FFF2-40B4-BE49-F238E27FC236}">
                <a16:creationId xmlns:a16="http://schemas.microsoft.com/office/drawing/2014/main" id="{E03512FB-015B-43AB-ACA7-0B23BC2484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013" y="296863"/>
            <a:ext cx="1143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311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DF8EF26-7AD5-4E7F-95B3-9A57CF80C483}"/>
              </a:ext>
            </a:extLst>
          </p:cNvPr>
          <p:cNvSpPr txBox="1"/>
          <p:nvPr/>
        </p:nvSpPr>
        <p:spPr>
          <a:xfrm>
            <a:off x="1" y="978511"/>
            <a:ext cx="12191999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6000" dirty="0">
                <a:solidFill>
                  <a:schemeClr val="bg1"/>
                </a:solidFill>
                <a:cs typeface="Arial" pitchFamily="34" charset="0"/>
              </a:rPr>
              <a:t>THANK YOU</a:t>
            </a:r>
            <a:endParaRPr lang="ko-KR" altLang="en-US" sz="60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656516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6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DFB"/>
      </a:accent1>
      <a:accent2>
        <a:srgbClr val="1ED0A6"/>
      </a:accent2>
      <a:accent3>
        <a:srgbClr val="1C82FF"/>
      </a:accent3>
      <a:accent4>
        <a:srgbClr val="595959"/>
      </a:accent4>
      <a:accent5>
        <a:srgbClr val="00BDFB"/>
      </a:accent5>
      <a:accent6>
        <a:srgbClr val="1ED0A6"/>
      </a:accent6>
      <a:hlink>
        <a:srgbClr val="262626"/>
      </a:hlink>
      <a:folHlink>
        <a:srgbClr val="262626"/>
      </a:folHlink>
    </a:clrScheme>
    <a:fontScheme name="ALLPPT PONTS">
      <a:majorFont>
        <a:latin typeface="Arial"/>
        <a:ea typeface="Malgun Gothic"/>
        <a:cs typeface=""/>
      </a:majorFont>
      <a:minorFont>
        <a:latin typeface="Arial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6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DFB"/>
      </a:accent1>
      <a:accent2>
        <a:srgbClr val="1ED0A6"/>
      </a:accent2>
      <a:accent3>
        <a:srgbClr val="1C82FF"/>
      </a:accent3>
      <a:accent4>
        <a:srgbClr val="595959"/>
      </a:accent4>
      <a:accent5>
        <a:srgbClr val="00BDFB"/>
      </a:accent5>
      <a:accent6>
        <a:srgbClr val="1ED0A6"/>
      </a:accent6>
      <a:hlink>
        <a:srgbClr val="262626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60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2ECEC"/>
      </a:accent1>
      <a:accent2>
        <a:srgbClr val="0AA6ED"/>
      </a:accent2>
      <a:accent3>
        <a:srgbClr val="0085F2"/>
      </a:accent3>
      <a:accent4>
        <a:srgbClr val="125AC4"/>
      </a:accent4>
      <a:accent5>
        <a:srgbClr val="00307E"/>
      </a:accent5>
      <a:accent6>
        <a:srgbClr val="000096"/>
      </a:accent6>
      <a:hlink>
        <a:srgbClr val="FFFFFF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3560</TotalTime>
  <Words>532</Words>
  <Application>Microsoft Office PowerPoint</Application>
  <PresentationFormat>와이드스크린</PresentationFormat>
  <Paragraphs>256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11</vt:i4>
      </vt:variant>
    </vt:vector>
  </HeadingPairs>
  <TitlesOfParts>
    <vt:vector size="20" baseType="lpstr">
      <vt:lpstr>Pretendard</vt:lpstr>
      <vt:lpstr>함초롬바탕</vt:lpstr>
      <vt:lpstr>Arial</vt:lpstr>
      <vt:lpstr>Calibri</vt:lpstr>
      <vt:lpstr>Cascadia Mono</vt:lpstr>
      <vt:lpstr>Wingdings</vt:lpstr>
      <vt:lpstr>Cover and End Slide Master</vt:lpstr>
      <vt:lpstr>Contents Slide Master</vt:lpstr>
      <vt:lpstr>Section Break Slide Master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Bach Goldberg</cp:lastModifiedBy>
  <cp:revision>124</cp:revision>
  <dcterms:created xsi:type="dcterms:W3CDTF">2020-01-20T05:08:25Z</dcterms:created>
  <dcterms:modified xsi:type="dcterms:W3CDTF">2023-03-31T05:40:48Z</dcterms:modified>
</cp:coreProperties>
</file>